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1" r:id="rId2"/>
    <p:sldId id="257" r:id="rId3"/>
    <p:sldId id="263" r:id="rId4"/>
    <p:sldId id="262" r:id="rId5"/>
    <p:sldId id="256" r:id="rId6"/>
    <p:sldId id="260" r:id="rId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napToObjects="1">
      <p:cViewPr>
        <p:scale>
          <a:sx n="125" d="100"/>
          <a:sy n="125" d="100"/>
        </p:scale>
        <p:origin x="254" y="-52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FEB91-ED9D-4CC6-A7A0-CDE386573D99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ABE1C4-2208-4CEE-B192-402C0C1FBEB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61749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BE1C4-2208-4CEE-B192-402C0C1FBEB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7438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BE1C4-2208-4CEE-B192-402C0C1FBEB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4212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ABE1C4-2208-4CEE-B192-402C0C1FBEB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6756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03/10/2023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412177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A complex network perspective on Drug Prediction 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3" y="5655726"/>
            <a:ext cx="8291269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800" dirty="0">
                <a:solidFill>
                  <a:schemeClr val="bg1"/>
                </a:solidFill>
              </a:rPr>
              <a:t>Luca Muscarnera 10539305</a:t>
            </a:r>
          </a:p>
          <a:p>
            <a:r>
              <a:rPr lang="it-IT" sz="1800" dirty="0">
                <a:solidFill>
                  <a:schemeClr val="bg1"/>
                </a:solidFill>
              </a:rPr>
              <a:t>Prova integrativa COMPLESSITÁ NEI SISTEMI E NELLE RETI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2F3D21-DEBB-1F9C-974C-2D41C11FC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Description of the problem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13818ED-4242-96D6-EE14-1538E7665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FCEC5B-80BC-DE91-4F5D-F19CD6269A5A}"/>
              </a:ext>
            </a:extLst>
          </p:cNvPr>
          <p:cNvSpPr/>
          <p:nvPr/>
        </p:nvSpPr>
        <p:spPr>
          <a:xfrm>
            <a:off x="167640" y="6316980"/>
            <a:ext cx="3154680" cy="40185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2F3D21-DEBB-1F9C-974C-2D41C11FC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Exploratory Data Analysis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13818ED-4242-96D6-EE14-1538E7665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FCEC5B-80BC-DE91-4F5D-F19CD6269A5A}"/>
              </a:ext>
            </a:extLst>
          </p:cNvPr>
          <p:cNvSpPr/>
          <p:nvPr/>
        </p:nvSpPr>
        <p:spPr>
          <a:xfrm>
            <a:off x="167640" y="6316980"/>
            <a:ext cx="3154680" cy="40185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0772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2F3D21-DEBB-1F9C-974C-2D41C11FC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600" dirty="0"/>
              <a:t>Latent information packet algorithm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0FCEC5B-80BC-DE91-4F5D-F19CD6269A5A}"/>
              </a:ext>
            </a:extLst>
          </p:cNvPr>
          <p:cNvSpPr/>
          <p:nvPr/>
        </p:nvSpPr>
        <p:spPr>
          <a:xfrm>
            <a:off x="167640" y="6316980"/>
            <a:ext cx="3154680" cy="40185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DB5EE-CEBD-4820-2E14-EC0284C036CC}"/>
              </a:ext>
            </a:extLst>
          </p:cNvPr>
          <p:cNvSpPr txBox="1"/>
          <p:nvPr/>
        </p:nvSpPr>
        <p:spPr>
          <a:xfrm>
            <a:off x="167640" y="1361440"/>
            <a:ext cx="744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Hypothesis :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82EEB6-4D65-E0B1-A80E-89C4F423C6C5}"/>
              </a:ext>
            </a:extLst>
          </p:cNvPr>
          <p:cNvSpPr/>
          <p:nvPr/>
        </p:nvSpPr>
        <p:spPr>
          <a:xfrm>
            <a:off x="2702560" y="2448560"/>
            <a:ext cx="487680" cy="4876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566F9C2-CCA7-3BC6-FF19-85E66BF60BA3}"/>
              </a:ext>
            </a:extLst>
          </p:cNvPr>
          <p:cNvSpPr/>
          <p:nvPr/>
        </p:nvSpPr>
        <p:spPr>
          <a:xfrm>
            <a:off x="2702560" y="3101102"/>
            <a:ext cx="487680" cy="4876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22ED1CE-737A-9EE4-3349-AA116687A4CA}"/>
              </a:ext>
            </a:extLst>
          </p:cNvPr>
          <p:cNvSpPr/>
          <p:nvPr/>
        </p:nvSpPr>
        <p:spPr>
          <a:xfrm>
            <a:off x="2702560" y="3753644"/>
            <a:ext cx="487680" cy="4876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C42DE64-D489-AF5D-DFBD-BE6A5FB07E83}"/>
              </a:ext>
            </a:extLst>
          </p:cNvPr>
          <p:cNvSpPr/>
          <p:nvPr/>
        </p:nvSpPr>
        <p:spPr>
          <a:xfrm>
            <a:off x="5466082" y="2448560"/>
            <a:ext cx="487680" cy="4876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204D82A-ECF2-1DC0-1BBF-C2B25FD94D91}"/>
              </a:ext>
            </a:extLst>
          </p:cNvPr>
          <p:cNvSpPr/>
          <p:nvPr/>
        </p:nvSpPr>
        <p:spPr>
          <a:xfrm>
            <a:off x="5466082" y="3101102"/>
            <a:ext cx="487680" cy="4876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E9B1F26-4A73-3761-BF70-0425AA6C6A3C}"/>
              </a:ext>
            </a:extLst>
          </p:cNvPr>
          <p:cNvSpPr/>
          <p:nvPr/>
        </p:nvSpPr>
        <p:spPr>
          <a:xfrm>
            <a:off x="5466082" y="3753644"/>
            <a:ext cx="487680" cy="48768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E606E2B-5C4F-6635-965F-12C5D225222D}"/>
              </a:ext>
            </a:extLst>
          </p:cNvPr>
          <p:cNvSpPr/>
          <p:nvPr/>
        </p:nvSpPr>
        <p:spPr>
          <a:xfrm>
            <a:off x="6003798" y="2802128"/>
            <a:ext cx="743712" cy="1625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24122E8-8C77-74F5-8FB6-948FAF6D804B}"/>
              </a:ext>
            </a:extLst>
          </p:cNvPr>
          <p:cNvSpPr/>
          <p:nvPr/>
        </p:nvSpPr>
        <p:spPr>
          <a:xfrm>
            <a:off x="6003798" y="3507502"/>
            <a:ext cx="743712" cy="1625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F47B1A9-46E0-2B3B-070D-03EDB28D354E}"/>
              </a:ext>
            </a:extLst>
          </p:cNvPr>
          <p:cNvSpPr/>
          <p:nvPr/>
        </p:nvSpPr>
        <p:spPr>
          <a:xfrm>
            <a:off x="6003798" y="4160044"/>
            <a:ext cx="743712" cy="16256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4F50E749-CF4D-CDEC-DF35-656D286843DE}"/>
              </a:ext>
            </a:extLst>
          </p:cNvPr>
          <p:cNvSpPr/>
          <p:nvPr/>
        </p:nvSpPr>
        <p:spPr>
          <a:xfrm rot="5400000">
            <a:off x="6263894" y="2247281"/>
            <a:ext cx="223520" cy="743712"/>
          </a:xfrm>
          <a:prstGeom prst="leftBrace">
            <a:avLst>
              <a:gd name="adj1" fmla="val 40833"/>
              <a:gd name="adj2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7482012-F6F1-1100-9659-836811A327B9}"/>
              </a:ext>
            </a:extLst>
          </p:cNvPr>
          <p:cNvSpPr txBox="1"/>
          <p:nvPr/>
        </p:nvSpPr>
        <p:spPr>
          <a:xfrm>
            <a:off x="5886706" y="2259314"/>
            <a:ext cx="1355342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900" i="0" dirty="0">
                <a:latin typeface="Cambria" panose="02040503050406030204" pitchFamily="18" charset="0"/>
                <a:ea typeface="Cambria" panose="02040503050406030204" pitchFamily="18" charset="0"/>
              </a:rPr>
              <a:t>Information packet</a:t>
            </a:r>
            <a:endParaRPr lang="it-IT" sz="9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1793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156</TotalTime>
  <Words>87</Words>
  <Application>Microsoft Office PowerPoint</Application>
  <PresentationFormat>On-screen Show (4:3)</PresentationFormat>
  <Paragraphs>19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Cambria</vt:lpstr>
      <vt:lpstr>Wingdings</vt:lpstr>
      <vt:lpstr>POLI</vt:lpstr>
      <vt:lpstr>Titolo presentazione sottotitolo</vt:lpstr>
      <vt:lpstr>Description of the problem</vt:lpstr>
      <vt:lpstr>Exploratory Data Analysis</vt:lpstr>
      <vt:lpstr>Latent information packet algorithm</vt:lpstr>
      <vt:lpstr>PowerPoint Presentation</vt:lpstr>
      <vt:lpstr>Firma convenzione  Politecnico di Milano e Veneranda Fabbrica del Duomo di Milano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Luca Muscarnera</cp:lastModifiedBy>
  <cp:revision>26</cp:revision>
  <dcterms:created xsi:type="dcterms:W3CDTF">2015-05-26T12:27:57Z</dcterms:created>
  <dcterms:modified xsi:type="dcterms:W3CDTF">2023-10-03T09:12:11Z</dcterms:modified>
</cp:coreProperties>
</file>